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6" r:id="rId4"/>
    <p:sldId id="267" r:id="rId5"/>
    <p:sldId id="268" r:id="rId6"/>
    <p:sldId id="262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9C2162"/>
    <a:srgbClr val="238979"/>
    <a:srgbClr val="666666"/>
    <a:srgbClr val="FFAA2E"/>
    <a:srgbClr val="002776"/>
    <a:srgbClr val="008ACE"/>
    <a:srgbClr val="6F5B45"/>
    <a:srgbClr val="284E71"/>
    <a:srgbClr val="488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2"/>
  </p:normalViewPr>
  <p:slideViewPr>
    <p:cSldViewPr snapToGrid="0" snapToObjects="1">
      <p:cViewPr varScale="1">
        <p:scale>
          <a:sx n="153" d="100"/>
          <a:sy n="153" d="100"/>
        </p:scale>
        <p:origin x="5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72BD-3E44-3D45-BA10-FE56B1B7336E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4A48-18A1-104D-BAEE-15B0E67397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4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2344" y="3191113"/>
            <a:ext cx="4917529" cy="562075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err="1">
                <a:solidFill>
                  <a:srgbClr val="666666"/>
                </a:solidFill>
                <a:latin typeface="Arial"/>
                <a:cs typeface="Arial"/>
              </a:rPr>
              <a:t>Título</a:t>
            </a:r>
            <a:endParaRPr lang="en-US" sz="3000" b="1" dirty="0">
              <a:solidFill>
                <a:srgbClr val="666666"/>
              </a:solidFill>
              <a:latin typeface="Arial"/>
              <a:cs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17F3600-B2D3-4E19-A2B3-0A074AA56F41}"/>
              </a:ext>
            </a:extLst>
          </p:cNvPr>
          <p:cNvSpPr/>
          <p:nvPr/>
        </p:nvSpPr>
        <p:spPr>
          <a:xfrm>
            <a:off x="4571999" y="3753188"/>
            <a:ext cx="4437873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4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641" y="275649"/>
            <a:ext cx="7455671" cy="55129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>
                <a:solidFill>
                  <a:srgbClr val="004F9E"/>
                </a:solidFill>
                <a:latin typeface="Arial"/>
                <a:cs typeface="Arial"/>
              </a:rPr>
              <a:t>Tópico</a:t>
            </a:r>
            <a:r>
              <a:rPr lang="en-US" sz="3000" b="1" dirty="0">
                <a:solidFill>
                  <a:srgbClr val="004F9E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641" y="1142051"/>
            <a:ext cx="822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Conteúdo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5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641" y="275649"/>
            <a:ext cx="7455671" cy="55129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>
                <a:solidFill>
                  <a:srgbClr val="004F9E"/>
                </a:solidFill>
                <a:latin typeface="Arial"/>
                <a:cs typeface="Arial"/>
              </a:rPr>
              <a:t>Tópico</a:t>
            </a:r>
            <a:endParaRPr lang="en-US" sz="3000" b="1" dirty="0">
              <a:solidFill>
                <a:srgbClr val="004F9E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641" y="1142051"/>
            <a:ext cx="822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Conteúdo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641" y="275649"/>
            <a:ext cx="7455671" cy="55129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>
                <a:solidFill>
                  <a:srgbClr val="004F9E"/>
                </a:solidFill>
                <a:latin typeface="Arial"/>
                <a:cs typeface="Arial"/>
              </a:rPr>
              <a:t>Tópico</a:t>
            </a:r>
            <a:endParaRPr lang="en-US" sz="3000" b="1" dirty="0">
              <a:solidFill>
                <a:srgbClr val="004F9E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641" y="1142051"/>
            <a:ext cx="822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Conteúdo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4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0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2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</Words>
  <Application>Microsoft Macintosh PowerPoint</Application>
  <PresentationFormat>Apresentação na tela (16:9)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Apresentação do PowerPoint</vt:lpstr>
      <vt:lpstr>Título</vt:lpstr>
      <vt:lpstr>Tópico </vt:lpstr>
      <vt:lpstr>Tópico</vt:lpstr>
      <vt:lpstr>Tópico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renata cunha</dc:creator>
  <cp:lastModifiedBy>werther sales</cp:lastModifiedBy>
  <cp:revision>34</cp:revision>
  <dcterms:created xsi:type="dcterms:W3CDTF">2018-07-10T16:23:14Z</dcterms:created>
  <dcterms:modified xsi:type="dcterms:W3CDTF">2025-04-21T18:39:18Z</dcterms:modified>
</cp:coreProperties>
</file>